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handoutMasterIdLst>
    <p:handoutMasterId r:id="rId8"/>
  </p:handoutMasterIdLst>
  <p:sldIdLst>
    <p:sldId id="256" r:id="rId2"/>
    <p:sldId id="257" r:id="rId3"/>
    <p:sldId id="260" r:id="rId4"/>
    <p:sldId id="258" r:id="rId5"/>
    <p:sldId id="261" r:id="rId6"/>
    <p:sldId id="259" r:id="rId7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608"/>
    <p:restoredTop sz="65458"/>
  </p:normalViewPr>
  <p:slideViewPr>
    <p:cSldViewPr snapToGrid="0" snapToObjects="1">
      <p:cViewPr varScale="1">
        <p:scale>
          <a:sx n="75" d="100"/>
          <a:sy n="75" d="100"/>
        </p:scale>
        <p:origin x="1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5" d="100"/>
          <a:sy n="75" d="100"/>
        </p:scale>
        <p:origin x="1506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65F46-1F43-4FA3-BC91-0FFF302EE9EF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B3494D-53DA-4162-95C1-E30337CE9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9877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10886"/>
            <a:ext cx="9750901" cy="105591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11582400" cy="4876800"/>
          </a:xfrm>
        </p:spPr>
        <p:txBody>
          <a:bodyPr/>
          <a:lstStyle/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679" y="6498668"/>
            <a:ext cx="2844800" cy="365125"/>
          </a:xfrm>
        </p:spPr>
        <p:txBody>
          <a:bodyPr/>
          <a:lstStyle/>
          <a:p>
            <a:fld id="{26DFEE86-C2E0-2E4C-98E8-653FCC7F7B4C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887200" y="6553201"/>
            <a:ext cx="302101" cy="304800"/>
          </a:xfrm>
        </p:spPr>
        <p:txBody>
          <a:bodyPr/>
          <a:lstStyle/>
          <a:p>
            <a:fld id="{43A1648F-E8DA-434E-ABAE-602B02B64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41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to </a:t>
            </a:r>
            <a:r>
              <a:rPr lang="en-US" altLang="zh-CN" dirty="0" smtClean="0"/>
              <a:t>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FEE86-C2E0-2E4C-98E8-653FCC7F7B4C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A1648F-E8DA-434E-ABAE-602B02B64B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6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89301" cy="1066800"/>
          </a:xfrm>
          <a:prstGeom prst="rect">
            <a:avLst/>
          </a:prstGeom>
          <a:solidFill>
            <a:srgbClr val="3D2FF1"/>
          </a:solidFill>
          <a:ln>
            <a:solidFill>
              <a:srgbClr val="3D2F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38400" y="-38100"/>
            <a:ext cx="9550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3200" y="1308805"/>
            <a:ext cx="11785600" cy="5009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FEE86-C2E0-2E4C-98E8-653FCC7F7B4C}" type="datetimeFigureOut">
              <a:rPr lang="en-US" smtClean="0"/>
              <a:t>10/23/2017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5599" y="6553200"/>
            <a:ext cx="403703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1648F-E8DA-434E-ABAE-602B02B64BB1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MTC-informalhoriz.png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000"/>
          <a:stretch/>
        </p:blipFill>
        <p:spPr>
          <a:xfrm>
            <a:off x="0" y="29588"/>
            <a:ext cx="914400" cy="5663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50241" y="617103"/>
            <a:ext cx="2438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2743200" algn="ctr"/>
                <a:tab pos="5486400" algn="r"/>
              </a:tabLst>
            </a:pPr>
            <a:r>
              <a:rPr lang="en-US" sz="1200" b="1" kern="1200" dirty="0" smtClean="0">
                <a:solidFill>
                  <a:srgbClr val="FFFF00"/>
                </a:solidFill>
                <a:effectLst/>
                <a:latin typeface="Arial" panose="020B0604020202020204" pitchFamily="34" charset="0"/>
                <a:ea typeface="+mn-ea"/>
                <a:cs typeface="Times New Roman" panose="02020603050405020304" pitchFamily="18" charset="0"/>
              </a:rPr>
              <a:t>Michigan Mobility Transformation Center</a:t>
            </a:r>
            <a:endParaRPr lang="en-US" sz="1200" dirty="0">
              <a:solidFill>
                <a:srgbClr val="FFFF00"/>
              </a:solidFill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24515" y="-187145"/>
            <a:ext cx="13234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Niagara Solid" panose="04020502070702020202" pitchFamily="82" charset="0"/>
                <a:cs typeface="Consolas" panose="020B0609020204030204" pitchFamily="49" charset="0"/>
              </a:rPr>
              <a:t>MTC</a:t>
            </a:r>
            <a:endParaRPr lang="en-US" sz="5400" dirty="0">
              <a:solidFill>
                <a:schemeClr val="bg1"/>
              </a:solidFill>
              <a:latin typeface="Niagara Solid" panose="04020502070702020202" pitchFamily="82" charset="0"/>
              <a:cs typeface="Consolas" panose="020B0609020204030204" pitchFamily="49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024515" y="38254"/>
            <a:ext cx="0" cy="5576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760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rgbClr val="0070C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00B0F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MTC DSRC demo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Takchoi Yu</a:t>
            </a:r>
          </a:p>
          <a:p>
            <a:r>
              <a:rPr lang="en-US" dirty="0" smtClean="0"/>
              <a:t>Song </a:t>
            </a:r>
            <a:r>
              <a:rPr lang="en-US" dirty="0" err="1" smtClean="0"/>
              <a:t>wang</a:t>
            </a:r>
            <a:endParaRPr lang="en-US" dirty="0" smtClean="0"/>
          </a:p>
          <a:p>
            <a:r>
              <a:rPr lang="en-US" dirty="0" smtClean="0"/>
              <a:t>Cheng Liu</a:t>
            </a:r>
          </a:p>
          <a:p>
            <a:r>
              <a:rPr lang="en-US" dirty="0" smtClean="0"/>
              <a:t>Oct 23,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20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DSRC Demo </a:t>
            </a:r>
            <a:r>
              <a:rPr lang="en-US" dirty="0" smtClean="0"/>
              <a:t> - DSRC_test_9-29-2017 raw data</a:t>
            </a:r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9847" r="18645" b="59351"/>
          <a:stretch/>
        </p:blipFill>
        <p:spPr>
          <a:xfrm>
            <a:off x="421547" y="2540000"/>
            <a:ext cx="1146565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03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-88900" y="952500"/>
            <a:ext cx="11582400" cy="4876800"/>
          </a:xfrm>
        </p:spPr>
        <p:txBody>
          <a:bodyPr/>
          <a:lstStyle/>
          <a:p>
            <a:r>
              <a:rPr lang="en-US" dirty="0"/>
              <a:t>DSRC Demo </a:t>
            </a:r>
            <a:r>
              <a:rPr lang="en-US" dirty="0" smtClean="0"/>
              <a:t> - DSRC_test_9-29-2017</a:t>
            </a:r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704756"/>
              </p:ext>
            </p:extLst>
          </p:nvPr>
        </p:nvGraphicFramePr>
        <p:xfrm>
          <a:off x="558800" y="1667086"/>
          <a:ext cx="10617200" cy="509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3000"/>
                <a:gridCol w="69342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Attribute</a:t>
                      </a:r>
                      <a:r>
                        <a:rPr lang="en-US" baseline="0" dirty="0" smtClean="0"/>
                        <a:t> name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Gyro&amp;acce_data_from_pi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Roll/pitch/yaw/ax/ay/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az</a:t>
                      </a:r>
                      <a:endParaRPr lang="en-US" sz="2000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Sent_packet_number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DSRC</a:t>
                      </a:r>
                      <a:r>
                        <a:rPr lang="en-US" sz="2000" baseline="0" dirty="0" smtClean="0"/>
                        <a:t> sent packet number 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pi_sent_timestamp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DSRC (</a:t>
                      </a:r>
                      <a:r>
                        <a:rPr lang="en-US" sz="2000" dirty="0" err="1" smtClean="0"/>
                        <a:t>Raseberry</a:t>
                      </a:r>
                      <a:r>
                        <a:rPr lang="en-US" sz="2000" dirty="0" smtClean="0"/>
                        <a:t> Pi side)</a:t>
                      </a:r>
                      <a:r>
                        <a:rPr lang="en-US" sz="2000" baseline="0" dirty="0" smtClean="0"/>
                        <a:t> packet sent timestamp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Pi_GPS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Raseberry</a:t>
                      </a:r>
                      <a:r>
                        <a:rPr lang="en-US" sz="2000" dirty="0" smtClean="0"/>
                        <a:t> Pi GPS(</a:t>
                      </a:r>
                      <a:r>
                        <a:rPr lang="en-US" sz="2000" dirty="0" err="1" smtClean="0"/>
                        <a:t>lat,long</a:t>
                      </a:r>
                      <a:r>
                        <a:rPr lang="en-US" sz="2000" dirty="0" smtClean="0"/>
                        <a:t>)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sur_received_timestamp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DSRC (</a:t>
                      </a:r>
                      <a:r>
                        <a:rPr lang="en-US" sz="2000" dirty="0" err="1" smtClean="0"/>
                        <a:t>Surface_Pro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dirty="0" smtClean="0"/>
                        <a:t>side)</a:t>
                      </a:r>
                      <a:r>
                        <a:rPr lang="en-US" sz="2000" baseline="0" dirty="0" smtClean="0"/>
                        <a:t> packet received timestamp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sur_sent_timestamp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DSRC (</a:t>
                      </a:r>
                      <a:r>
                        <a:rPr lang="en-US" sz="2000" dirty="0" err="1" smtClean="0"/>
                        <a:t>Surface_Pro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dirty="0" smtClean="0"/>
                        <a:t>side)</a:t>
                      </a:r>
                      <a:r>
                        <a:rPr lang="en-US" sz="2000" baseline="0" dirty="0" smtClean="0"/>
                        <a:t>  sent timestamp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Sur_GPS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 smtClean="0"/>
                        <a:t>Surface_Pro</a:t>
                      </a:r>
                      <a:r>
                        <a:rPr lang="en-US" sz="2000" dirty="0" smtClean="0"/>
                        <a:t> GPS(</a:t>
                      </a:r>
                      <a:r>
                        <a:rPr lang="en-US" sz="2000" dirty="0" err="1" smtClean="0"/>
                        <a:t>lat,long</a:t>
                      </a:r>
                      <a:r>
                        <a:rPr lang="en-US" sz="2000" dirty="0" smtClean="0"/>
                        <a:t>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Received_packet_number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DSRC</a:t>
                      </a:r>
                      <a:r>
                        <a:rPr lang="en-US" sz="2000" baseline="0" dirty="0" smtClean="0"/>
                        <a:t> return packet number </a:t>
                      </a:r>
                      <a:endParaRPr lang="en-US" sz="20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pi_received_stimestamp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DSRC (</a:t>
                      </a:r>
                      <a:r>
                        <a:rPr lang="en-US" sz="2000" dirty="0" err="1" smtClean="0"/>
                        <a:t>Raseberry</a:t>
                      </a:r>
                      <a:r>
                        <a:rPr lang="en-US" sz="2000" dirty="0" smtClean="0"/>
                        <a:t> Pi side)</a:t>
                      </a:r>
                      <a:r>
                        <a:rPr lang="en-US" sz="2000" baseline="0" dirty="0" smtClean="0"/>
                        <a:t> packet received timestamp</a:t>
                      </a:r>
                      <a:endParaRPr lang="en-US" sz="20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rssi_sur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Signal strength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latency(round)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DSRC</a:t>
                      </a:r>
                      <a:r>
                        <a:rPr lang="en-US" sz="2000" baseline="0" dirty="0" smtClean="0"/>
                        <a:t> return transmission latency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latency(single)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DSRC single trip transmission latency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6374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0000" y="258763"/>
            <a:ext cx="9144000" cy="2387600"/>
          </a:xfrm>
        </p:spPr>
        <p:txBody>
          <a:bodyPr/>
          <a:lstStyle/>
          <a:p>
            <a:r>
              <a:rPr lang="en-US" sz="4800" dirty="0" smtClean="0">
                <a:solidFill>
                  <a:schemeClr val="tx1"/>
                </a:solidFill>
              </a:rPr>
              <a:t>Demo program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2646363"/>
            <a:ext cx="9144000" cy="3517900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v2pAnimation2.m</a:t>
            </a:r>
          </a:p>
          <a:p>
            <a:pPr algn="l"/>
            <a:r>
              <a:rPr lang="en-US" dirty="0" smtClean="0"/>
              <a:t>Input: prediction result GPS </a:t>
            </a:r>
            <a:r>
              <a:rPr lang="en-US" dirty="0" err="1" smtClean="0"/>
              <a:t>lat</a:t>
            </a:r>
            <a:r>
              <a:rPr lang="en-US" dirty="0" smtClean="0"/>
              <a:t>, long, speed, heading from both vehicle and pedestrian</a:t>
            </a:r>
          </a:p>
          <a:p>
            <a:pPr algn="l"/>
            <a:r>
              <a:rPr lang="en-US" dirty="0" smtClean="0"/>
              <a:t>Output: plot of </a:t>
            </a:r>
            <a:r>
              <a:rPr lang="en-US" smtClean="0"/>
              <a:t>the predicted path and warning zone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5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0000" y="258763"/>
            <a:ext cx="9144000" cy="2387600"/>
          </a:xfrm>
        </p:spPr>
        <p:txBody>
          <a:bodyPr/>
          <a:lstStyle/>
          <a:p>
            <a:r>
              <a:rPr lang="en-US" sz="4800" dirty="0" smtClean="0">
                <a:solidFill>
                  <a:schemeClr val="tx1"/>
                </a:solidFill>
              </a:rPr>
              <a:t>Warning zone criteria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46363"/>
            <a:ext cx="9144000" cy="351790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err="1" smtClean="0"/>
              <a:t>rV</a:t>
            </a:r>
            <a:r>
              <a:rPr lang="en-US" dirty="0" smtClean="0"/>
              <a:t> – radius of vehicle warning zone</a:t>
            </a:r>
          </a:p>
          <a:p>
            <a:pPr algn="l"/>
            <a:r>
              <a:rPr lang="en-US" dirty="0" err="1" smtClean="0"/>
              <a:t>rP</a:t>
            </a:r>
            <a:r>
              <a:rPr lang="en-US" dirty="0" smtClean="0"/>
              <a:t> – radius of pedestrian warning zone</a:t>
            </a:r>
          </a:p>
          <a:p>
            <a:pPr algn="l"/>
            <a:r>
              <a:rPr lang="en-US" dirty="0" err="1" smtClean="0"/>
              <a:t>speedV</a:t>
            </a:r>
            <a:r>
              <a:rPr lang="en-US" dirty="0" smtClean="0"/>
              <a:t> – predicted speed of vehicle</a:t>
            </a:r>
          </a:p>
          <a:p>
            <a:pPr algn="l"/>
            <a:r>
              <a:rPr lang="en-US" dirty="0" err="1" smtClean="0"/>
              <a:t>speedP</a:t>
            </a:r>
            <a:r>
              <a:rPr lang="en-US" dirty="0" smtClean="0"/>
              <a:t> – predicted speed of pedestrian </a:t>
            </a:r>
          </a:p>
          <a:p>
            <a:r>
              <a:rPr lang="en-US" b="1" dirty="0" err="1" smtClean="0"/>
              <a:t>rV</a:t>
            </a:r>
            <a:r>
              <a:rPr lang="en-US" b="1" dirty="0" smtClean="0"/>
              <a:t> </a:t>
            </a:r>
            <a:r>
              <a:rPr lang="en-US" b="1" dirty="0"/>
              <a:t>= </a:t>
            </a:r>
            <a:r>
              <a:rPr lang="en-US" b="1" dirty="0" err="1"/>
              <a:t>speedV</a:t>
            </a:r>
            <a:r>
              <a:rPr lang="en-US" b="1" dirty="0"/>
              <a:t> * 5 + 15; </a:t>
            </a:r>
          </a:p>
          <a:p>
            <a:r>
              <a:rPr lang="en-US" b="1" dirty="0" err="1"/>
              <a:t>rP</a:t>
            </a:r>
            <a:r>
              <a:rPr lang="en-US" b="1" dirty="0"/>
              <a:t> = </a:t>
            </a:r>
            <a:r>
              <a:rPr lang="en-US" b="1" dirty="0" err="1"/>
              <a:t>speedP</a:t>
            </a:r>
            <a:r>
              <a:rPr lang="en-US" b="1" dirty="0"/>
              <a:t> * 4 + 15;</a:t>
            </a:r>
          </a:p>
          <a:p>
            <a:r>
              <a:rPr lang="en-US" b="1" dirty="0" smtClean="0">
                <a:solidFill>
                  <a:srgbClr val="7030A0"/>
                </a:solidFill>
              </a:rPr>
              <a:t>Collision warning Criteria</a:t>
            </a:r>
          </a:p>
          <a:p>
            <a:r>
              <a:rPr lang="en-US" b="1" dirty="0"/>
              <a:t>(</a:t>
            </a:r>
            <a:r>
              <a:rPr lang="en-US" b="1" dirty="0" err="1"/>
              <a:t>rP</a:t>
            </a:r>
            <a:r>
              <a:rPr lang="en-US" b="1" dirty="0"/>
              <a:t> + </a:t>
            </a:r>
            <a:r>
              <a:rPr lang="en-US" b="1" dirty="0" err="1"/>
              <a:t>rV</a:t>
            </a:r>
            <a:r>
              <a:rPr lang="en-US" b="1" dirty="0"/>
              <a:t>)*0.25 &gt; </a:t>
            </a:r>
            <a:r>
              <a:rPr lang="en-US" b="1" dirty="0" smtClean="0"/>
              <a:t>distance between the predicted location of Pedestrian and Vehicle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14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1897062"/>
            <a:ext cx="5711823" cy="2814637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rgbClr val="FF0000"/>
                </a:solidFill>
              </a:rPr>
              <a:t>Red : vehicle ground truth</a:t>
            </a:r>
          </a:p>
          <a:p>
            <a:pPr algn="l"/>
            <a:r>
              <a:rPr lang="en-US" dirty="0" smtClean="0">
                <a:solidFill>
                  <a:srgbClr val="002060"/>
                </a:solidFill>
              </a:rPr>
              <a:t>Blue : pedestrian ground truth</a:t>
            </a:r>
          </a:p>
          <a:p>
            <a:pPr algn="l"/>
            <a:r>
              <a:rPr lang="en-US" dirty="0" smtClean="0">
                <a:solidFill>
                  <a:srgbClr val="00B050"/>
                </a:solidFill>
              </a:rPr>
              <a:t>Green : vehicle 1s position prediction &amp; warning zone </a:t>
            </a:r>
          </a:p>
          <a:p>
            <a:pPr algn="l"/>
            <a:r>
              <a:rPr lang="en-US" dirty="0" smtClean="0">
                <a:solidFill>
                  <a:srgbClr val="00B0F0"/>
                </a:solidFill>
              </a:rPr>
              <a:t>Light blue : pedestrian 1s </a:t>
            </a:r>
            <a:r>
              <a:rPr lang="en-US" dirty="0">
                <a:solidFill>
                  <a:srgbClr val="00B0F0"/>
                </a:solidFill>
              </a:rPr>
              <a:t>position prediction </a:t>
            </a:r>
            <a:r>
              <a:rPr lang="en-US" dirty="0" smtClean="0">
                <a:solidFill>
                  <a:srgbClr val="00B0F0"/>
                </a:solidFill>
              </a:rPr>
              <a:t> &amp; warning zone </a:t>
            </a:r>
          </a:p>
          <a:p>
            <a:pPr algn="l"/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2017-10-23 11-50-07~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1822" y="1320800"/>
            <a:ext cx="5629275" cy="437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88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TC Project Review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8072</TotalTime>
  <Words>223</Words>
  <Application>Microsoft Office PowerPoint</Application>
  <PresentationFormat>Widescreen</PresentationFormat>
  <Paragraphs>52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MS Mincho</vt:lpstr>
      <vt:lpstr>宋体</vt:lpstr>
      <vt:lpstr>Arial</vt:lpstr>
      <vt:lpstr>Calibri</vt:lpstr>
      <vt:lpstr>Cambria</vt:lpstr>
      <vt:lpstr>Consolas</vt:lpstr>
      <vt:lpstr>Niagara Solid</vt:lpstr>
      <vt:lpstr>Times New Roman</vt:lpstr>
      <vt:lpstr>MTC Project Review Template</vt:lpstr>
      <vt:lpstr>MTC DSRC demo</vt:lpstr>
      <vt:lpstr>PowerPoint Presentation</vt:lpstr>
      <vt:lpstr>PowerPoint Presentation</vt:lpstr>
      <vt:lpstr>Demo program</vt:lpstr>
      <vt:lpstr>Warning zone criteria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MTC peri</dc:title>
  <dc:creator>Yifu Liu</dc:creator>
  <cp:lastModifiedBy>takchoi</cp:lastModifiedBy>
  <cp:revision>247</cp:revision>
  <dcterms:created xsi:type="dcterms:W3CDTF">2015-10-22T14:17:18Z</dcterms:created>
  <dcterms:modified xsi:type="dcterms:W3CDTF">2017-10-23T19:33:55Z</dcterms:modified>
</cp:coreProperties>
</file>